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47343-6840-461F-94E8-D5D659E5230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59DAB-CC50-41D3-BC62-D74595D7A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4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47343-6840-461F-94E8-D5D659E52305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59DAB-CC50-41D3-BC62-D74595D7A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4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8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2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7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9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3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1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06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7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8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3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22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3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5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2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94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2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46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화면 슬라이드 쇼(4:3)</PresentationFormat>
  <Paragraphs>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Lucida Sans Unicode</vt:lpstr>
      <vt:lpstr>Office 테마</vt:lpstr>
      <vt:lpstr>Game Programming with DirectX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2021-05-17T14:11:55Z</dcterms:created>
  <dcterms:modified xsi:type="dcterms:W3CDTF">2021-05-17T14:11:55Z</dcterms:modified>
</cp:coreProperties>
</file>